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1170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E2C1-49D3-4EB8-B58A-20C15A86A83F}" type="datetimeFigureOut">
              <a:rPr lang="hu-HU" smtClean="0"/>
              <a:pPr/>
              <a:t>2015.07.01.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7CA1A-1F2A-49B0-8479-B3E25E4EDDF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E2C1-49D3-4EB8-B58A-20C15A86A83F}" type="datetimeFigureOut">
              <a:rPr lang="hu-HU" smtClean="0"/>
              <a:pPr/>
              <a:t>2015.07.01.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7CA1A-1F2A-49B0-8479-B3E25E4EDDF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E2C1-49D3-4EB8-B58A-20C15A86A83F}" type="datetimeFigureOut">
              <a:rPr lang="hu-HU" smtClean="0"/>
              <a:pPr/>
              <a:t>2015.07.01.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7CA1A-1F2A-49B0-8479-B3E25E4EDDF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E2C1-49D3-4EB8-B58A-20C15A86A83F}" type="datetimeFigureOut">
              <a:rPr lang="hu-HU" smtClean="0"/>
              <a:pPr/>
              <a:t>2015.07.01.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7CA1A-1F2A-49B0-8479-B3E25E4EDDF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E2C1-49D3-4EB8-B58A-20C15A86A83F}" type="datetimeFigureOut">
              <a:rPr lang="hu-HU" smtClean="0"/>
              <a:pPr/>
              <a:t>2015.07.01.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7CA1A-1F2A-49B0-8479-B3E25E4EDDF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E2C1-49D3-4EB8-B58A-20C15A86A83F}" type="datetimeFigureOut">
              <a:rPr lang="hu-HU" smtClean="0"/>
              <a:pPr/>
              <a:t>2015.07.01.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7CA1A-1F2A-49B0-8479-B3E25E4EDDF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E2C1-49D3-4EB8-B58A-20C15A86A83F}" type="datetimeFigureOut">
              <a:rPr lang="hu-HU" smtClean="0"/>
              <a:pPr/>
              <a:t>2015.07.01.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7CA1A-1F2A-49B0-8479-B3E25E4EDDF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E2C1-49D3-4EB8-B58A-20C15A86A83F}" type="datetimeFigureOut">
              <a:rPr lang="hu-HU" smtClean="0"/>
              <a:pPr/>
              <a:t>2015.07.01.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7CA1A-1F2A-49B0-8479-B3E25E4EDDF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E2C1-49D3-4EB8-B58A-20C15A86A83F}" type="datetimeFigureOut">
              <a:rPr lang="hu-HU" smtClean="0"/>
              <a:pPr/>
              <a:t>2015.07.01.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7CA1A-1F2A-49B0-8479-B3E25E4EDDF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E2C1-49D3-4EB8-B58A-20C15A86A83F}" type="datetimeFigureOut">
              <a:rPr lang="hu-HU" smtClean="0"/>
              <a:pPr/>
              <a:t>2015.07.01.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7CA1A-1F2A-49B0-8479-B3E25E4EDDF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E2C1-49D3-4EB8-B58A-20C15A86A83F}" type="datetimeFigureOut">
              <a:rPr lang="hu-HU" smtClean="0"/>
              <a:pPr/>
              <a:t>2015.07.01.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7CA1A-1F2A-49B0-8479-B3E25E4EDDF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FE2C1-49D3-4EB8-B58A-20C15A86A83F}" type="datetimeFigureOut">
              <a:rPr lang="hu-HU" smtClean="0"/>
              <a:pPr/>
              <a:t>2015.07.01.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7CA1A-1F2A-49B0-8479-B3E25E4EDDFA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hu-HU" b="1" dirty="0" smtClean="0">
                <a:solidFill>
                  <a:schemeClr val="bg1">
                    <a:lumMod val="95000"/>
                  </a:schemeClr>
                </a:solidFill>
                <a:latin typeface="Arial Rounded MT Bold" pitchFamily="34" charset="0"/>
              </a:rPr>
              <a:t>A nikotin hatásai….</a:t>
            </a:r>
            <a:endParaRPr lang="hu-HU" b="1" dirty="0">
              <a:solidFill>
                <a:schemeClr val="bg1">
                  <a:lumMod val="95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4353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hu-HU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HAJ</a:t>
            </a:r>
          </a:p>
          <a:p>
            <a:pPr algn="ctr">
              <a:buNone/>
            </a:pPr>
            <a:r>
              <a:rPr lang="hu-HU" sz="26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Elveszíti a fényét és rugalmasságát; kellemetlen szagú lesz</a:t>
            </a:r>
            <a:r>
              <a:rPr lang="hu-HU" sz="26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.</a:t>
            </a:r>
          </a:p>
          <a:p>
            <a:pPr algn="ctr">
              <a:buNone/>
            </a:pPr>
            <a:endParaRPr lang="hu-HU" sz="2400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itchFamily="18" charset="0"/>
            </a:endParaRPr>
          </a:p>
          <a:p>
            <a:pPr algn="ctr">
              <a:buNone/>
            </a:pPr>
            <a:r>
              <a:rPr lang="hu-HU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KÖRÖM</a:t>
            </a:r>
          </a:p>
          <a:p>
            <a:pPr algn="ctr">
              <a:buNone/>
            </a:pPr>
            <a:r>
              <a:rPr lang="hu-HU" sz="24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 </a:t>
            </a:r>
            <a:r>
              <a:rPr lang="hu-HU" sz="26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Töredezni kezd és hámlik.</a:t>
            </a:r>
          </a:p>
          <a:p>
            <a:pPr algn="ctr">
              <a:buNone/>
            </a:pPr>
            <a:endParaRPr lang="hu-HU" sz="2400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itchFamily="18" charset="0"/>
            </a:endParaRPr>
          </a:p>
          <a:p>
            <a:pPr algn="ctr">
              <a:buNone/>
            </a:pPr>
            <a:r>
              <a:rPr lang="hu-HU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SZEM</a:t>
            </a:r>
          </a:p>
          <a:p>
            <a:pPr algn="ctr">
              <a:buNone/>
            </a:pPr>
            <a:r>
              <a:rPr lang="hu-HU" sz="26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Elveszíti a fényét; kipirosodik a szemfehérje.</a:t>
            </a:r>
          </a:p>
          <a:p>
            <a:pPr algn="ctr">
              <a:buNone/>
            </a:pPr>
            <a:endParaRPr lang="hu-HU" sz="2400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itchFamily="18" charset="0"/>
            </a:endParaRPr>
          </a:p>
          <a:p>
            <a:pPr algn="ctr">
              <a:buNone/>
            </a:pPr>
            <a:r>
              <a:rPr lang="hu-HU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SZÁJ</a:t>
            </a:r>
          </a:p>
          <a:p>
            <a:pPr algn="ctr">
              <a:buNone/>
            </a:pPr>
            <a:r>
              <a:rPr lang="hu-HU" sz="26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Romlik az ízérzékelés; rossz szájszag alakul ki;megsárgulnak a fogak; fog- és íny betegségek alakulnak ki.</a:t>
            </a:r>
          </a:p>
          <a:p>
            <a:pPr algn="ctr">
              <a:buNone/>
            </a:pPr>
            <a:endParaRPr lang="hu-HU" sz="2400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hu-HU" sz="2400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hu-HU" sz="2400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hu-HU" sz="2400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hu-HU" sz="2400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u-HU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u-HU" b="1" dirty="0" smtClean="0">
              <a:solidFill>
                <a:srgbClr val="FF0000"/>
              </a:solidFill>
            </a:endParaRPr>
          </a:p>
          <a:p>
            <a:endParaRPr lang="hu-H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artalom helye 8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hu-H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BŐR</a:t>
            </a:r>
          </a:p>
          <a:p>
            <a:pPr>
              <a:buNone/>
            </a:pPr>
            <a:r>
              <a:rPr lang="hu-HU" sz="28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Korán öregszik; kifényesedik és ráncossá válik.</a:t>
            </a:r>
            <a:endParaRPr lang="hu-HU" sz="28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itchFamily="18" charset="0"/>
            </a:endParaRPr>
          </a:p>
          <a:p>
            <a:pPr algn="ctr">
              <a:buNone/>
            </a:pPr>
            <a:r>
              <a:rPr lang="hu-H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TÜDŐ,LÉGUTAK</a:t>
            </a:r>
          </a:p>
          <a:p>
            <a:pPr algn="ctr">
              <a:buNone/>
            </a:pPr>
            <a:r>
              <a:rPr lang="hu-HU" sz="28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Nehézlégzés alakul ki; ennek következtében megnehezül a futás, romlik a fizikai teljesítőképesség; „dohányos köhögés” jelentkezik.</a:t>
            </a:r>
          </a:p>
          <a:p>
            <a:pPr algn="ctr">
              <a:buNone/>
            </a:pPr>
            <a:r>
              <a:rPr lang="hu-H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SZÍV</a:t>
            </a:r>
          </a:p>
          <a:p>
            <a:pPr algn="ctr">
              <a:buNone/>
            </a:pPr>
            <a:r>
              <a:rPr lang="hu-HU" sz="28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Megnehezül a szívműködés; hétszeresére nő a szívinfarktus valószínűsége.</a:t>
            </a:r>
          </a:p>
          <a:p>
            <a:pPr algn="ctr">
              <a:buNone/>
            </a:pPr>
            <a:r>
              <a:rPr lang="hu-H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AGY</a:t>
            </a:r>
          </a:p>
          <a:p>
            <a:pPr algn="ctr">
              <a:buNone/>
            </a:pPr>
            <a:r>
              <a:rPr lang="hu-HU" sz="28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Nikotinfüggés alakul ki; romlik a memória.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u-H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Mindezek a hatások két év alatt kialakulnak az szervezetünkben,  ha dohányzunk. </a:t>
            </a:r>
          </a:p>
          <a:p>
            <a:pPr algn="ctr">
              <a:buNone/>
            </a:pPr>
            <a:r>
              <a:rPr lang="hu-HU" sz="3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Ellenben, </a:t>
            </a:r>
            <a:r>
              <a:rPr lang="hu-H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a dohányzásról való leszokás után körülbelül 15 évbe telik, mire minden káros hatása elmúlik a testünkből.  </a:t>
            </a:r>
            <a:endParaRPr lang="hu-HU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571472" y="274638"/>
            <a:ext cx="8115328" cy="582594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134</Words>
  <Application>Microsoft Office PowerPoint</Application>
  <PresentationFormat>Diavetítés a képernyőre (4:3 oldalarány)</PresentationFormat>
  <Paragraphs>28</Paragraphs>
  <Slides>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4" baseType="lpstr">
      <vt:lpstr>Office-téma</vt:lpstr>
      <vt:lpstr>A nikotin hatásai….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Timike</dc:creator>
  <cp:lastModifiedBy>Felhasználó</cp:lastModifiedBy>
  <cp:revision>22</cp:revision>
  <dcterms:created xsi:type="dcterms:W3CDTF">2015-01-07T15:52:15Z</dcterms:created>
  <dcterms:modified xsi:type="dcterms:W3CDTF">2015-07-01T21:27:21Z</dcterms:modified>
</cp:coreProperties>
</file>